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58FD95-10C2-41BF-99EF-DD61F58A0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C48D9E-9BA5-4484-B5A1-B78F7144E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AD292D-AB25-494C-940A-B0763088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DD598-42EA-4887-920B-5DB7BAFCC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7B5E90-7A7F-489D-AF1D-F02D74C3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3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0D1DBD-CACA-42F6-9439-86F2C5B7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BE0290-C0B1-478D-ACD1-1919CF957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C4FC3D-B819-4421-9E9F-9F8FC440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73CA78-0B81-4866-8EB5-B558CECA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89C3EC-A1C9-4188-83D3-B571AEDF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87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4A826B-BE30-4A58-8023-561212118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05EBFF8-FB28-4D05-9347-88B9CAFC3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CCFDAE-887B-4AEA-AA2E-0643663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12CD20-A661-42BC-A573-88055FA17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B85586-ABDB-41BA-801C-DD21EDBD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51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A7C5B3-C256-4EBF-98FB-E4262616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E17D79-2B2D-4B0B-B040-CF3EBD4AA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A31318-99EC-40F9-BB4A-3EAC1402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CFE8E1-FEA0-4757-B5D7-4193DD2B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41E9A7-B48C-4D56-AB8B-E579EC95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2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40FF8-C89D-48E0-95EC-C3CBCD1A1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4F4D50-D90F-4337-884A-9F4021B1C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A1A37D-72F5-4388-A4A6-441DDB8F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DEE4FB-723C-44FF-AA28-DEADB4F9B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EB44F5-CC55-4697-B2D5-3F804D7A1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3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7A2E6-2830-460F-B64D-F53D52A7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2440F9-43E4-45AE-BFB5-B1795DE1B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8C1301-CE29-4A2E-98AA-9B5A73EB2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4865CE-00D1-4CF1-BD8D-2C7D1CB1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D31591-3128-4F95-92C2-3FAA75348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C50A2E-9A28-484B-A05F-1082379F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61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33207-8474-4D1B-9A6A-81C1866B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15BA30-2E92-49B0-B52E-60EA089CA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90937B-36E2-4EBE-8979-8E917058D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4AF18B-3B71-4329-A070-8DD199186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32B5B8-88D8-453C-BB38-32FF05D20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E200EE-C765-431C-854B-DAE837A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B9A751-5873-497C-A474-18EABEAA8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BB3719-774B-4380-91F5-019355D0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6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4531E6-6218-4429-806E-712B6206E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12EE2AB-989E-4F28-98A6-9E1A4ACA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5E2D48-035F-4040-90C1-A70B977F1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F91721A-B352-4D33-B344-34F8FB11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9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D10092-01F9-44D7-B346-4A13C17A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5E95396-07FA-4BCF-A7E6-D02D7187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07D126-1496-4299-9AD7-87679EEC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F2556-DEC8-4A94-9687-DFA163620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2A8707-5CEF-4453-8CAA-D4D9ED38C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57F796-0DE5-4249-A00F-2DC7CF834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C14114-82D7-4941-9B99-7AF99F02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A5DD3F-3B54-4592-8E4A-C15B99B4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5E47E2-8876-4FF0-B024-EC28C0B6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86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50B3EF-999E-4E16-AB11-3482B61FD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D6A3FE-FA7E-4D24-83BA-B8C956F325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ED1C58-C15E-4B41-A9BC-C4680570C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751AAC-4FB8-49C2-902E-73AFF196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B0AEF3-9AAA-4C94-B89E-D9F02E26B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F8E3C9-39A4-42E9-81F1-8CE8D46C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27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469BB7F-1887-4D67-9F0C-341D356B7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1ECB97-C4D7-4920-8E1D-8E3A9FAA1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58229E-04C3-4A4B-B7CB-4D5D4B2E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C3316-5AE6-44AB-990E-26BD9243E550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654AEA-A9A1-46E7-BAB3-7CCCD8C60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9167FD-C29E-4941-8AB1-F1E9E4AF9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F4B4E-DDC8-4E22-A628-3A5E4B642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屋外, 座る, 建物, ベンチ が含まれている画像&#10;&#10;自動的に生成された説明">
            <a:extLst>
              <a:ext uri="{FF2B5EF4-FFF2-40B4-BE49-F238E27FC236}">
                <a16:creationId xmlns:a16="http://schemas.microsoft.com/office/drawing/2014/main" id="{C3455410-4179-4B63-BF1C-0EF8C8F92E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5" t="35333" r="7026" b="18309"/>
          <a:stretch/>
        </p:blipFill>
        <p:spPr>
          <a:xfrm>
            <a:off x="2011681" y="1997613"/>
            <a:ext cx="4839285" cy="143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6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ルコスト</dc:creator>
  <cp:lastModifiedBy>ルコスト</cp:lastModifiedBy>
  <cp:revision>1</cp:revision>
  <dcterms:created xsi:type="dcterms:W3CDTF">2020-05-31T08:14:33Z</dcterms:created>
  <dcterms:modified xsi:type="dcterms:W3CDTF">2020-05-31T08:20:04Z</dcterms:modified>
</cp:coreProperties>
</file>