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5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137132-8F86-4A9A-895D-F84610CCF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CC474B-53F2-452B-A35B-FC579C06C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AC319E-5AE9-42AA-AA40-26D12B856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0C6E13-1D06-4773-9D35-48831A9E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3528D3-66A5-45BB-92C6-3031AB7A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3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AD26BC-863B-4D1E-BD3F-05F06D8EE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40404E-FF11-4C95-9C28-58127287B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F23451-B7EB-4AD5-B5BE-00AF85E36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C7187A-1906-41CC-AC6B-554586AAD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19003A-BC02-42AF-870B-A759190C7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126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82BA2AB-8B62-4B28-A908-096557116B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745E08-4ECE-4D2E-BD19-CE1613E10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DDA59D-C9E8-4E3F-A471-556D72C4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862923-4DAF-42A7-97CA-85D2C9E3D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255EA5-9058-42A1-820A-E9EBBA737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18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1D7822-472F-4C1E-A852-F9D3D3C3A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E30702-0E3B-4F4E-B5C4-C986DB523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51AC8F-C6A2-4FE6-A59A-49D16BE7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52F597-F348-48C0-8546-A30D61061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D58E62-6A5A-4E98-9B01-1940826A6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99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A88DAC-F9A0-4BC1-BE2E-857632D4B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DC0821-B3EE-491A-A4AD-2D69C877D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AA8B7E-120D-4880-9B36-6C9DDBFB0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BC38B9-9A2E-4FC9-91D1-DFC3377F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871363-3415-42D0-BA99-EC1038F9A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9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EEE15F-43C9-4A91-A570-2260A0C6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80E615-A508-472E-B32A-7D4E81425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FF65C6-8291-496C-B21C-CF79E0268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0441D2-D0CE-4AAA-B3B7-A77DD331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B7873E-B335-4AEF-8C23-4F65437A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B624AC-1DCD-498D-AA84-A39FB78BF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20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26D6C6-85A9-479A-BE7F-E9FAD63FC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704428-6922-497A-9BB2-AE636B245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676E06B-84CD-4C4D-8E7C-0DBA59859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088D11F-94C1-40E0-B282-87EF5DC83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87A58BF-F4D4-4B46-9357-8A86BA5C7B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6C60D34-AFED-40A9-9D32-699668FD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8BD3AF-BE97-4E67-B034-178F33E53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2766D17-737D-47EF-AF8A-331EEE9EF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86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6A9132-6EA6-4EBE-BB1B-FE115C7CB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BC3A8D-82A5-4D15-8828-8DC4A026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2D976E2-A248-4A65-B30F-851BAA024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7B79A8-724C-4818-BEEC-FA75EA6D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58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7DAE158-832D-4959-874C-9BCFD2DAE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ED5729-2F05-416A-83A6-F595D85E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998C0F-541F-4684-849C-599B8C331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107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3D4F37-75DD-4E29-9371-EFECD0A84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BE8C71-1EF1-4E53-8171-8CC35CDD5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13746A-E1BD-4B13-9909-99A39D1B7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AF7F2C-3181-4B20-B8CF-E9E4342CE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BAFC14-FF80-490B-B9FA-1BC600587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7C9F67-879A-4FDB-B6D3-F0969B6B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43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C6362C-30D9-439F-94A9-885731DB6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6262592-B024-4AF1-BE16-0851A5FA7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D1B5A9-2312-4E49-9ED2-ABF0D9BD3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EBAA85-1C95-4EA8-AD9C-6D3FB9A59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09BEFB-2F3E-467D-AA51-89FBDB5D7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1B9572-496A-4B7A-BB68-C597D6D8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62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7D11C5-A5D8-4F73-8D65-4C45E67C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20B393-6FFC-4EE4-A176-42F25E35D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D5E296-12D9-4391-A339-5CD078AFD3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8EA38-B28B-4A37-BF23-15F00E30837F}" type="datetimeFigureOut">
              <a:rPr kumimoji="1" lang="ja-JP" altLang="en-US" smtClean="0"/>
              <a:t>2020/7/4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6A2BEF-8CD4-4B71-93A2-76837AB4C4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30DEB3-3693-4CB1-A087-056E764B5D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8769-7DAA-405E-9A5D-9B63EA1A9C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67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E9C79B1D-EAE7-4523-8C5D-40435D184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22" y="946532"/>
            <a:ext cx="8901878" cy="4381501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BCC6FBD-373F-4979-B577-47BEC1455F2D}"/>
              </a:ext>
            </a:extLst>
          </p:cNvPr>
          <p:cNvSpPr txBox="1"/>
          <p:nvPr/>
        </p:nvSpPr>
        <p:spPr>
          <a:xfrm>
            <a:off x="2136084" y="1511242"/>
            <a:ext cx="4239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7200" dirty="0">
                <a:solidFill>
                  <a:srgbClr val="00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あなたの</a:t>
            </a:r>
            <a:endParaRPr kumimoji="1" lang="en-US" altLang="ja-JP" dirty="0">
              <a:solidFill>
                <a:srgbClr val="0000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35484DA-B987-4C6E-90D0-7CB6FF558F61}"/>
              </a:ext>
            </a:extLst>
          </p:cNvPr>
          <p:cNvSpPr txBox="1"/>
          <p:nvPr/>
        </p:nvSpPr>
        <p:spPr>
          <a:xfrm>
            <a:off x="3027797" y="2711573"/>
            <a:ext cx="4846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7200" dirty="0">
                <a:solidFill>
                  <a:srgbClr val="0000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研ぎ屋さん</a:t>
            </a:r>
            <a:endParaRPr kumimoji="1" lang="en-US" altLang="ja-JP" dirty="0">
              <a:solidFill>
                <a:srgbClr val="000066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DE7D030-8494-4A7C-9363-F681EBACF6FD}"/>
              </a:ext>
            </a:extLst>
          </p:cNvPr>
          <p:cNvSpPr txBox="1"/>
          <p:nvPr/>
        </p:nvSpPr>
        <p:spPr>
          <a:xfrm>
            <a:off x="4255946" y="4885093"/>
            <a:ext cx="4846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研ぎ陣　濱蔵</a:t>
            </a:r>
            <a:endParaRPr kumimoji="1" lang="en-US" altLang="ja-JP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873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挿絵, 抽象, プレート が含まれている画像&#10;&#10;自動的に生成された説明">
            <a:extLst>
              <a:ext uri="{FF2B5EF4-FFF2-40B4-BE49-F238E27FC236}">
                <a16:creationId xmlns:a16="http://schemas.microsoft.com/office/drawing/2014/main" id="{B779A0A0-6193-4EB3-AD25-51CEF200F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632" y="4306111"/>
            <a:ext cx="4428608" cy="1293652"/>
          </a:xfrm>
          <a:prstGeom prst="rect">
            <a:avLst/>
          </a:prstGeom>
        </p:spPr>
      </p:pic>
      <p:pic>
        <p:nvPicPr>
          <p:cNvPr id="3" name="図 2" descr="挿絵, プレート が含まれている画像&#10;&#10;自動的に生成された説明">
            <a:extLst>
              <a:ext uri="{FF2B5EF4-FFF2-40B4-BE49-F238E27FC236}">
                <a16:creationId xmlns:a16="http://schemas.microsoft.com/office/drawing/2014/main" id="{693EB317-8B0D-440B-8CF8-5F2B4D602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508" y="5562508"/>
            <a:ext cx="4839564" cy="1170767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3E0B0289-B347-43CF-B2C4-6CCBA3BD9C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885" y="5109046"/>
            <a:ext cx="1393615" cy="154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854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ルコスト</dc:creator>
  <cp:lastModifiedBy>ルコスト</cp:lastModifiedBy>
  <cp:revision>6</cp:revision>
  <dcterms:created xsi:type="dcterms:W3CDTF">2020-07-04T12:27:44Z</dcterms:created>
  <dcterms:modified xsi:type="dcterms:W3CDTF">2020-07-04T13:27:17Z</dcterms:modified>
</cp:coreProperties>
</file>