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7ECA72-3696-4AE7-9F01-C2E0E667F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9A335C-581B-4958-AC6F-CE0CE08E6B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01E60D-2AA9-4891-A960-6C2693247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5B68A5-412F-4077-8655-FE45C7F4E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AAE985-53B7-49D3-A329-FBB59951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41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ECB568-8F34-4475-AFBC-874478689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841CB4-E962-4B5F-9EB5-941B8A319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CC53C4-EF07-45D4-B1DF-C1C245ED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0B5034-89FA-489A-916C-3FF1084F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33E4B4-5F41-4F25-8E3B-B9312D632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62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EDC5991-0DB4-4662-A0DC-C60761BDCF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6817E7-0A25-48EA-85B3-7EC9BDC23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3AEA54-0406-475F-B6C7-6E776BDB4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8AEBEC-649D-4D85-ACFA-922991DC4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20EA37-68F6-416A-B699-9B1E33DA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6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FEF149-90A2-4F5A-B6B9-B8C292340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EE812E-1E9A-4399-BF57-2F4DA7971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AF86EB-D460-4DB7-89F6-467F4F8C5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946855-7660-4C21-8AAD-58C04E68B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B98A21-57B7-4F36-B72D-0BA4D4D6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11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19F62F-1901-4157-9F19-5669C0B71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E78C02-6746-47AE-BBE0-3051514C8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6E54A1-EFFF-4785-8CFD-2033679ED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7A960-B5F1-4E99-8CE8-BB16F8561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7B2F8E-8EBF-44A0-A2C5-40B292B15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45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E36C0-C8B1-4DFD-A160-A7C379B6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9BA2BF-2E50-47AC-9C16-E4072E2BB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9A78F9-7229-41A6-8EF5-4AD1B489C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B34270-D20B-4BCF-8D6E-7894F5D3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7B7E9A-A370-4E91-AAC3-5A2368DB7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3E1BD3-B52B-43D5-BED1-0501861A5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38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47072E-F791-4CC2-9F10-02AFA6D75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0B58F2-055B-43D0-A479-0666B8C19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6F23EF-E2D0-483B-8B03-83A3FCB38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4FEDB37-04A4-440F-AE24-72E9132A2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39DFF-CD21-4A73-B889-E7E21CEF4B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48A2A92-618B-4F2A-B907-C841585D3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2ACADC-6C0B-417A-AC5D-82589C30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B1DFFAF-456E-4B45-8337-67B098D8C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30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E38C87-6A38-4F27-865A-203D38CCE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20E66C-CD89-4807-AAEA-BBE4BAC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FF9488F-7581-41F0-98D1-A22FAADA7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F3B8886-0768-489A-8FC1-1150C7AC4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9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4066D4D-496D-4627-A9AE-9EDB812F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943EA6-97DF-4482-BA0E-31933D836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339F65-9266-40FB-8681-DF9F8022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72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6B6E6-301D-4756-B68D-E39F9DB11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3524CB-A24F-4703-9A91-B58ABA8C7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2A4AF9-E8EA-45E0-A939-A66B3DB35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83AA40-96F3-44F9-A4C3-10629C60D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9B83D2-5B62-46B2-9C9C-28B179EDB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DAD2FA-44D0-4A06-98B1-EDE3FD48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27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9F9C93-93E5-4EF5-88B2-275DFA553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A35B429-13A9-4304-B959-2E9F26722F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C5E993-8B80-4C01-AFF2-5664CB0E8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B75EF0-1FA1-49BD-B232-654290CFE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1355E1-6B64-427E-A9E3-50010E38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48DA60-859F-4D56-A79F-9EA21663D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01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DB920E8-F3D5-407A-AAEB-F56D13CB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B1119C-C8ED-4E59-940B-61A07CAEC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680898-1CAE-4AED-8FA1-347885F77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F387D-6F17-4EFA-9143-A1E8FDE594D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BA480D-E46F-42BD-9BD2-AF401813F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4E175A-2CD9-4AB1-940F-DA0608BD0F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06243-3808-49D1-BE6C-43EB19FE5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49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D4FBA8B-4BDF-449C-B52B-CC977A761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23" y="621506"/>
            <a:ext cx="10584954" cy="561498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DEED8E-E5B4-46E4-9639-C852D5E53142}"/>
              </a:ext>
            </a:extLst>
          </p:cNvPr>
          <p:cNvSpPr txBox="1"/>
          <p:nvPr/>
        </p:nvSpPr>
        <p:spPr>
          <a:xfrm>
            <a:off x="2190750" y="1016986"/>
            <a:ext cx="6877050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包丁</a:t>
            </a:r>
            <a:r>
              <a:rPr kumimoji="1" lang="ja-JP" altLang="en-US" sz="32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研</a:t>
            </a:r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ぎ</a:t>
            </a:r>
            <a:endParaRPr kumimoji="1" lang="en-US" altLang="ja-JP" sz="3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1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最終日　</a:t>
            </a:r>
            <a:r>
              <a:rPr lang="ja-JP" altLang="en-US" sz="3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１２月１８日（土）</a:t>
            </a:r>
            <a:endParaRPr lang="en-US" altLang="ja-JP" sz="3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場所　</a:t>
            </a:r>
            <a:r>
              <a:rPr lang="ja-JP" altLang="en-US" sz="2400" u="sng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上尾ぐるめ</a:t>
            </a:r>
            <a:r>
              <a:rPr lang="ja-JP" altLang="en-US" sz="2400" u="sng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米</a:t>
            </a:r>
            <a:r>
              <a:rPr lang="ja-JP" altLang="en-US" sz="2400" u="sng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ランド</a:t>
            </a:r>
            <a:endParaRPr lang="en-US" altLang="ja-JP" sz="2400" u="sng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1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lang="en-US" altLang="ja-JP" sz="11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受付　１０：００～１５：００</a:t>
            </a:r>
            <a:endParaRPr lang="en-US" altLang="ja-JP" sz="2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en-US" altLang="ja-JP" sz="2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i="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・当日の仕上がりは、限定</a:t>
            </a:r>
            <a:r>
              <a:rPr lang="ja-JP" altLang="en-US" i="0" dirty="0">
                <a:solidFill>
                  <a:srgbClr val="FF0000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１０本</a:t>
            </a:r>
            <a:r>
              <a:rPr lang="ja-JP" altLang="en-US" i="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（包丁）まで。</a:t>
            </a:r>
            <a:endParaRPr lang="en-US" altLang="ja-JP" i="0" dirty="0"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800" i="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</a:p>
          <a:p>
            <a:r>
              <a:rPr lang="ja-JP" altLang="en-US" i="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・</a:t>
            </a:r>
            <a:r>
              <a:rPr lang="ja-JP" altLang="en-US" i="0" dirty="0">
                <a:solidFill>
                  <a:srgbClr val="FF0000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１１～１７本</a:t>
            </a:r>
            <a:r>
              <a:rPr lang="ja-JP" altLang="en-US" i="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は翌日１６時以降にレジで受け取り可。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800" i="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</a:p>
          <a:p>
            <a:r>
              <a:rPr lang="ja-JP" altLang="en-US" i="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・</a:t>
            </a:r>
            <a:r>
              <a:rPr lang="ja-JP" altLang="en-US" i="0" dirty="0">
                <a:solidFill>
                  <a:srgbClr val="FF0000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１８本～</a:t>
            </a:r>
            <a:r>
              <a:rPr lang="ja-JP" altLang="en-US" i="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は、翌週の土曜日１６時以降で受け取り可。</a:t>
            </a:r>
            <a:endParaRPr lang="en-US" altLang="ja-JP" i="0" dirty="0"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lang="ja-JP" altLang="en-US" sz="800" i="0" dirty="0"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i="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・出刃、はさみ、鎌、斧などは、</a:t>
            </a:r>
            <a:r>
              <a:rPr lang="ja-JP" altLang="en-US" i="0" dirty="0">
                <a:solidFill>
                  <a:srgbClr val="FF0000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日数を要します。</a:t>
            </a:r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42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togijinhamazou@gmail.com</dc:creator>
  <cp:lastModifiedBy>togijinhamazou@gmail.com</cp:lastModifiedBy>
  <cp:revision>1</cp:revision>
  <dcterms:created xsi:type="dcterms:W3CDTF">2021-12-16T13:32:18Z</dcterms:created>
  <dcterms:modified xsi:type="dcterms:W3CDTF">2021-12-16T13:32:49Z</dcterms:modified>
</cp:coreProperties>
</file>